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259" r:id="rId4"/>
    <p:sldId id="256" r:id="rId5"/>
    <p:sldId id="313" r:id="rId6"/>
    <p:sldId id="312" r:id="rId7"/>
    <p:sldId id="311" r:id="rId8"/>
    <p:sldId id="266" r:id="rId9"/>
    <p:sldId id="274" r:id="rId10"/>
    <p:sldId id="273" r:id="rId11"/>
    <p:sldId id="261" r:id="rId12"/>
    <p:sldId id="314" r:id="rId13"/>
    <p:sldId id="317" r:id="rId14"/>
    <p:sldId id="316" r:id="rId15"/>
    <p:sldId id="275" r:id="rId16"/>
    <p:sldId id="315" r:id="rId17"/>
    <p:sldId id="270" r:id="rId18"/>
    <p:sldId id="271" r:id="rId19"/>
    <p:sldId id="272" r:id="rId20"/>
    <p:sldId id="262" r:id="rId21"/>
    <p:sldId id="319" r:id="rId22"/>
    <p:sldId id="323" r:id="rId23"/>
    <p:sldId id="322" r:id="rId24"/>
    <p:sldId id="321" r:id="rId25"/>
    <p:sldId id="320" r:id="rId26"/>
    <p:sldId id="282" r:id="rId27"/>
    <p:sldId id="318" r:id="rId28"/>
    <p:sldId id="279" r:id="rId29"/>
    <p:sldId id="280" r:id="rId30"/>
    <p:sldId id="281" r:id="rId31"/>
    <p:sldId id="263" r:id="rId32"/>
    <p:sldId id="307" r:id="rId33"/>
    <p:sldId id="333" r:id="rId34"/>
    <p:sldId id="332" r:id="rId35"/>
    <p:sldId id="331" r:id="rId36"/>
    <p:sldId id="290" r:id="rId37"/>
    <p:sldId id="291" r:id="rId38"/>
    <p:sldId id="292" r:id="rId39"/>
    <p:sldId id="264" r:id="rId40"/>
    <p:sldId id="297" r:id="rId41"/>
    <p:sldId id="339" r:id="rId42"/>
    <p:sldId id="336" r:id="rId43"/>
    <p:sldId id="335" r:id="rId44"/>
    <p:sldId id="334" r:id="rId45"/>
    <p:sldId id="294" r:id="rId46"/>
    <p:sldId id="295" r:id="rId47"/>
    <p:sldId id="296" r:id="rId48"/>
    <p:sldId id="265" r:id="rId49"/>
    <p:sldId id="305" r:id="rId50"/>
    <p:sldId id="337" r:id="rId51"/>
    <p:sldId id="338" r:id="rId52"/>
    <p:sldId id="302" r:id="rId53"/>
    <p:sldId id="303" r:id="rId54"/>
    <p:sldId id="304" r:id="rId55"/>
    <p:sldId id="324" r:id="rId56"/>
    <p:sldId id="325" r:id="rId57"/>
    <p:sldId id="326" r:id="rId58"/>
    <p:sldId id="327" r:id="rId59"/>
    <p:sldId id="328" r:id="rId60"/>
    <p:sldId id="329" r:id="rId61"/>
    <p:sldId id="330" r:id="rId6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398"/>
    <p:restoredTop sz="96327"/>
  </p:normalViewPr>
  <p:slideViewPr>
    <p:cSldViewPr snapToGrid="0">
      <p:cViewPr varScale="1">
        <p:scale>
          <a:sx n="135" d="100"/>
          <a:sy n="135" d="100"/>
        </p:scale>
        <p:origin x="184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EDCB-B3B5-DA84-C662-24584FA0D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E55B90-B5F9-0863-BDD5-B2DE75B27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DEAA8-4488-5800-CA83-8D5761505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094DB-ABA6-9532-ED8F-046A5CEE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14F38-1044-24DD-80EC-9F1BE00D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4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5F7F-C7E1-C625-ED61-5BF07E4F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93936-7E45-4947-C143-1C7663E11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6CED1-683C-4AF7-4228-027B70722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F1FFF-C37B-A399-FB70-6C4DA178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CE75-AD22-C3A0-1204-7ADDA259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7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529800-2F7E-1F16-D2C4-C52E2784C7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72366-A4FC-2FE2-5F2E-639E9567F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D18D3-AABE-A64D-31E2-82735CB4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F9E51-3FE9-F4E7-451E-10F125FE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05F1B-F8C3-F3F2-6E61-06F9B2D5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0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8BBAC-84B9-B9DA-05CE-BFEE0357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6C89B-D715-8D70-5863-87970A46A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DAB0F-5C0E-DE4C-4E71-6E8021BE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99272-6D94-BDE4-BECA-F001AC9A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04644-6CFE-617B-6F58-9946C584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3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B6B1-AEEE-F4A7-70DB-71C548BDA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F11F5-4859-9B7F-43E5-59F242F1B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3BA9-2BDD-8F6D-240E-52D3E741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367BA-A235-629C-8F4B-046A6E36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5C2B1-994B-0380-7D54-21EBDD2D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5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CFC03-0228-A9BC-088B-EC290CDA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A1ECC-7787-73EF-5EBC-1F4A40648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BA63A-0DFE-2780-F2F5-21E1A783F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4A4EB-14B5-3688-11A9-17E59A9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5A19D-76D5-CE1D-FC78-6B1F3454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9BABE-9060-9A31-2589-36B44090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5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82BA0-4B84-12E6-3C47-74D78488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352BD-72B9-8B1A-0F70-B2807CE92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7853D-9FC3-37BB-7ABF-CAB4C195D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70C1F-BE0C-0119-CEA5-C23211E7C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E42D2-54DB-8071-CC33-A285E3739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40D664-4372-27CF-9DDD-5765A8A9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66EE5C-94CE-D8DA-B7CE-EE686C043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724B45-3A76-2F83-D25F-795ACB96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4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57ED-4F36-7BE9-29BD-1DE436455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0AEF7-7733-E992-BD7E-E5946AD9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4EE1D-95BD-887C-05E8-FCBD1B88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21A5E-A398-491B-32F9-BF966CFE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9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6BEE9C-D807-380B-BFAD-F0292BD7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3E5F38-97FC-5710-EBF8-535D65AD0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41863-6FB4-6C05-AAA7-16E192E0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2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F41B-E30E-ADF5-A7FC-3A4067A1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9A4A7-4E43-3721-081F-8761C450E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95BB6-1F54-29FE-65B0-5ADAC3B42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01F9C-1D2B-2AF7-3DFB-D73A16CF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5C968-ED44-F6FA-9EAD-A4D56531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58BA8-16A0-5157-2B63-4C72B517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9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592-C606-2BF7-B1EF-ED7D2753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BAD65-711E-A102-EED4-8B03D350A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B2C36-30C3-0B6A-D7CD-F26B49262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5BC60-E212-8FA5-453A-D12F7C1F0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92F09-F0BC-32DB-7076-28E2F6BB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095E4-BC48-52EE-DF6C-D0D76E22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B3DCC9-7663-A1D1-3B89-35B3A84CE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03574-FB68-65F4-B4E5-51D67A5EF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AED57-FEBD-DDBA-447D-38782EF7A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D0C2E-87AB-BC43-92B4-7972D127AC5C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CC624-009E-A784-2893-7E1105A70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2D964-EA7E-4FD1-8BDF-8E900A7F9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3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BC5F65-DB76-1E4D-2779-C4F69C228FF1}"/>
              </a:ext>
            </a:extLst>
          </p:cNvPr>
          <p:cNvSpPr txBox="1">
            <a:spLocks/>
          </p:cNvSpPr>
          <p:nvPr/>
        </p:nvSpPr>
        <p:spPr>
          <a:xfrm>
            <a:off x="6075054" y="2685793"/>
            <a:ext cx="6316204" cy="2380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Raleway" panose="020B0503030101060003" pitchFamily="34" charset="77"/>
              </a:rPr>
              <a:t>Art Contest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8CD92F0-B05E-E043-839F-79DE234A17CB}"/>
              </a:ext>
            </a:extLst>
          </p:cNvPr>
          <p:cNvSpPr txBox="1">
            <a:spLocks/>
          </p:cNvSpPr>
          <p:nvPr/>
        </p:nvSpPr>
        <p:spPr>
          <a:xfrm>
            <a:off x="6075054" y="4261299"/>
            <a:ext cx="4171479" cy="1610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2024 - 2025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58B0-0315-D62C-EFF3-7FD8C5D24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281" y="1912959"/>
            <a:ext cx="3576026" cy="315366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2C1D889-DA8D-26A1-836D-009E92DBC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574" y="435818"/>
            <a:ext cx="6681428" cy="51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5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96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  <a:r>
              <a:rPr lang="en-US" sz="2800" b="1" baseline="30000" dirty="0"/>
              <a:t>St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Raelyn Wilson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Math and Science </a:t>
            </a:r>
          </a:p>
          <a:p>
            <a:r>
              <a:rPr lang="en-US" sz="2000" i="1" dirty="0"/>
              <a:t>Fairfield County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862" y="-169413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7397" y="-169413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ainting of a book and people&#10;&#10;AI-generated content may be incorrect.">
            <a:extLst>
              <a:ext uri="{FF2B5EF4-FFF2-40B4-BE49-F238E27FC236}">
                <a16:creationId xmlns:a16="http://schemas.microsoft.com/office/drawing/2014/main" id="{C00AE255-0EEA-CB85-840B-859F1D9CF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55" y="1061766"/>
            <a:ext cx="5727700" cy="42672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F900B3C-6C40-BBCD-F532-A174412F8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19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06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588" y="3861173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4000" cap="all" dirty="0">
                <a:latin typeface="Raleway" panose="020B0503030101060003" pitchFamily="34" charset="77"/>
              </a:rPr>
              <a:t>Grades 3 - 5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921141" y="3036805"/>
            <a:ext cx="6015851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2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8A6941-6458-F3F4-F6A5-8284BDD2F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207" y="501251"/>
            <a:ext cx="4015711" cy="34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84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0E79F-E9E4-43F5-C9C6-AC3661F7A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50E38E-6032-7BDC-762D-7A9C26FF8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AC6EB5-1B2A-0B47-AF86-EC412677F9C3}"/>
              </a:ext>
            </a:extLst>
          </p:cNvPr>
          <p:cNvSpPr txBox="1"/>
          <p:nvPr/>
        </p:nvSpPr>
        <p:spPr>
          <a:xfrm>
            <a:off x="2361919" y="944415"/>
            <a:ext cx="33158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Virginia Reynolds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i="1" dirty="0"/>
          </a:p>
          <a:p>
            <a:r>
              <a:rPr lang="en-US" sz="2000" i="1" dirty="0"/>
              <a:t>Camperdown Academy</a:t>
            </a:r>
          </a:p>
          <a:p>
            <a:r>
              <a:rPr lang="en-US" sz="2000" i="1" dirty="0"/>
              <a:t>Greenville County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Ruth Thomas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874DE-9950-42FC-9753-412F2E024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619" y="-122755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E8DEA6-3BC9-1B12-A4D6-0345E5710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344" y="-122755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DFC303C-19FA-4855-B586-B32501243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23C4F0-BAF9-76B8-4289-53FFB9583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28349"/>
            <a:ext cx="53721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1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C13FF-BFA8-8ECD-E799-29D6FA386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1ED20-536D-4757-3616-02EAB8FCF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108E83-416D-0B0F-55AB-C203B4A003ED}"/>
              </a:ext>
            </a:extLst>
          </p:cNvPr>
          <p:cNvSpPr txBox="1"/>
          <p:nvPr/>
        </p:nvSpPr>
        <p:spPr>
          <a:xfrm>
            <a:off x="2361919" y="944415"/>
            <a:ext cx="33158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 err="1"/>
              <a:t>Mar’Zya</a:t>
            </a:r>
            <a:r>
              <a:rPr lang="en-US" sz="2800" b="1" dirty="0"/>
              <a:t> </a:t>
            </a:r>
            <a:r>
              <a:rPr lang="en-US" sz="2800" b="1" dirty="0" err="1"/>
              <a:t>Jeanty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B2998-ABFD-27C1-2A16-A508A3631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619" y="-122755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EA4D61-6A6D-2601-4238-F145AEC1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344" y="-122755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CDCF3BB-325D-FDC2-C673-F70B52113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painting of a child reading a book&#10;&#10;AI-generated content may be incorrect.">
            <a:extLst>
              <a:ext uri="{FF2B5EF4-FFF2-40B4-BE49-F238E27FC236}">
                <a16:creationId xmlns:a16="http://schemas.microsoft.com/office/drawing/2014/main" id="{AE539977-3FD9-173F-5136-CE74546EB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893" y="1528349"/>
            <a:ext cx="5497917" cy="41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84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2EF4A-E8EE-1A92-D992-CE05BF1CB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C72961-FB1B-8B09-DB8A-AF05C3817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7542C-A89C-7ADA-3AEF-A69AE0A92EB8}"/>
              </a:ext>
            </a:extLst>
          </p:cNvPr>
          <p:cNvSpPr txBox="1"/>
          <p:nvPr/>
        </p:nvSpPr>
        <p:spPr>
          <a:xfrm>
            <a:off x="2361919" y="944415"/>
            <a:ext cx="33158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Skylar Boyd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9F8C1-C7A8-D573-865E-61F380C1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9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1F9816-A73A-5424-D495-064B84CA2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64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A2B8F63-C1D5-BDEA-8656-EFC78144C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ainting of a person on land with a flag&#10;&#10;AI-generated content may be incorrect.">
            <a:extLst>
              <a:ext uri="{FF2B5EF4-FFF2-40B4-BE49-F238E27FC236}">
                <a16:creationId xmlns:a16="http://schemas.microsoft.com/office/drawing/2014/main" id="{D440BDE3-057C-1D46-8CF3-8A6818425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55939"/>
            <a:ext cx="54102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60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978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 err="1"/>
              <a:t>Marzelleigh</a:t>
            </a:r>
            <a:r>
              <a:rPr lang="en-US" sz="2800" b="1" dirty="0"/>
              <a:t>-Ann Sill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i="1" dirty="0"/>
          </a:p>
          <a:p>
            <a:r>
              <a:rPr lang="en-US" sz="2000" i="1" dirty="0"/>
              <a:t>Camperdown Academy</a:t>
            </a:r>
          </a:p>
          <a:p>
            <a:r>
              <a:rPr lang="en-US" sz="2000" i="1" dirty="0"/>
              <a:t>Greenville County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Ruth Thomas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597" y="-196631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937" y="-196631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painting of a landscape&#10;&#10;AI-generated content may be incorrect.">
            <a:extLst>
              <a:ext uri="{FF2B5EF4-FFF2-40B4-BE49-F238E27FC236}">
                <a16:creationId xmlns:a16="http://schemas.microsoft.com/office/drawing/2014/main" id="{1982F9D6-6D77-7709-422F-422DC6ABB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626" y="789588"/>
            <a:ext cx="3743938" cy="55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19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94A1E-D8E3-5E6F-7D55-ADCE2FA73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7B4E3E-9381-B52E-A591-B501B1BE8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4E4093-8BC3-E560-AD10-22AD0F041702}"/>
              </a:ext>
            </a:extLst>
          </p:cNvPr>
          <p:cNvSpPr txBox="1"/>
          <p:nvPr/>
        </p:nvSpPr>
        <p:spPr>
          <a:xfrm>
            <a:off x="2361919" y="944415"/>
            <a:ext cx="33158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 err="1"/>
              <a:t>Jheyla</a:t>
            </a:r>
            <a:r>
              <a:rPr lang="en-US" sz="2800" b="1" dirty="0"/>
              <a:t> Romero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i="1" dirty="0"/>
          </a:p>
          <a:p>
            <a:r>
              <a:rPr lang="en-US" sz="2000" i="1" dirty="0"/>
              <a:t>Carolina School of Inquire</a:t>
            </a:r>
          </a:p>
          <a:p>
            <a:r>
              <a:rPr lang="en-US" sz="2000" i="1" dirty="0"/>
              <a:t>Richland County School District One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Ms. T. Clarke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21D1BA-6F6D-43BB-1AB1-6B28E1F73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9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0ED84-3073-1046-A112-DF01266FE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64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392B8FE-37CA-BFCB-821D-29BAE735A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painting of a person and a book&#10;&#10;AI-generated content may be incorrect.">
            <a:extLst>
              <a:ext uri="{FF2B5EF4-FFF2-40B4-BE49-F238E27FC236}">
                <a16:creationId xmlns:a16="http://schemas.microsoft.com/office/drawing/2014/main" id="{F928818E-31A7-F05F-2419-102577389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958" y="1655939"/>
            <a:ext cx="59055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8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 err="1"/>
              <a:t>Jhoel</a:t>
            </a:r>
            <a:r>
              <a:rPr lang="en-US" sz="2800" b="1" dirty="0"/>
              <a:t> Warren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301" y="-159883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7412" y="-159883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ainting of a child fishing on a fish&#10;&#10;AI-generated content may be incorrect.">
            <a:extLst>
              <a:ext uri="{FF2B5EF4-FFF2-40B4-BE49-F238E27FC236}">
                <a16:creationId xmlns:a16="http://schemas.microsoft.com/office/drawing/2014/main" id="{49123092-DB36-A09E-F7C4-3B0508ABD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367" y="1157066"/>
            <a:ext cx="5776673" cy="44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06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/>
              <a:t>Mariah Sanders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992" y="-181148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030" y="-1797493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ainting of a person lying on a bed&#10;&#10;AI-generated content may be incorrect.">
            <a:extLst>
              <a:ext uri="{FF2B5EF4-FFF2-40B4-BE49-F238E27FC236}">
                <a16:creationId xmlns:a16="http://schemas.microsoft.com/office/drawing/2014/main" id="{886126E2-0F10-61B2-2FBD-18B6246DB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480" y="944416"/>
            <a:ext cx="37846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87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Mariana Torres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722" y="-176451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47" y="-176451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19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ainting of a book and a dinosaur&#10;&#10;AI-generated content may be incorrect.">
            <a:extLst>
              <a:ext uri="{FF2B5EF4-FFF2-40B4-BE49-F238E27FC236}">
                <a16:creationId xmlns:a16="http://schemas.microsoft.com/office/drawing/2014/main" id="{4B4A0D20-9D41-BBB5-7871-30AEB11C4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151" y="1024715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2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08C8BD-19A3-D46A-30EC-B8E560A77C61}"/>
              </a:ext>
            </a:extLst>
          </p:cNvPr>
          <p:cNvSpPr txBox="1"/>
          <p:nvPr/>
        </p:nvSpPr>
        <p:spPr>
          <a:xfrm>
            <a:off x="915301" y="996438"/>
            <a:ext cx="4339909" cy="27962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BEST IN SHOW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cap="all" dirty="0" err="1">
                <a:latin typeface="+mj-lt"/>
                <a:ea typeface="+mj-ea"/>
                <a:cs typeface="+mj-cs"/>
              </a:rPr>
              <a:t>Hanika</a:t>
            </a:r>
            <a:endParaRPr lang="en-US" sz="9600" b="1" cap="all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cap="all" dirty="0">
                <a:latin typeface="+mj-lt"/>
                <a:ea typeface="+mj-ea"/>
                <a:cs typeface="+mj-cs"/>
              </a:rPr>
              <a:t>Faith </a:t>
            </a:r>
            <a:br>
              <a:rPr lang="en-US" sz="9600" b="1" cap="all" dirty="0">
                <a:latin typeface="+mj-lt"/>
                <a:ea typeface="+mj-ea"/>
                <a:cs typeface="+mj-cs"/>
              </a:rPr>
            </a:br>
            <a:r>
              <a:rPr lang="en-US" sz="9600" b="1" cap="all" dirty="0">
                <a:latin typeface="+mj-lt"/>
                <a:ea typeface="+mj-ea"/>
                <a:cs typeface="+mj-cs"/>
              </a:rPr>
              <a:t>De Garcia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500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9FAE5-3320-9E0E-9F64-B528D3461B9F}"/>
              </a:ext>
            </a:extLst>
          </p:cNvPr>
          <p:cNvSpPr txBox="1"/>
          <p:nvPr/>
        </p:nvSpPr>
        <p:spPr>
          <a:xfrm>
            <a:off x="915301" y="3429000"/>
            <a:ext cx="3526523" cy="17253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i="1" dirty="0"/>
              <a:t>William J. Clark Middle School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i="1" dirty="0"/>
              <a:t>Orangeburg School District One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i="1" dirty="0"/>
              <a:t>Teacher: Malissa Wright</a:t>
            </a:r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DC00D24-B953-B7B4-0234-22853AD1F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205" y="3892957"/>
            <a:ext cx="5095213" cy="3937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8A16A9-2FAE-9675-1712-20CBFCB9B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935" y="-1759462"/>
            <a:ext cx="292100" cy="2755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04D4DE-7CDA-F93A-D184-517F0014E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470" y="-1759462"/>
            <a:ext cx="292100" cy="2755900"/>
          </a:xfrm>
          <a:prstGeom prst="rect">
            <a:avLst/>
          </a:prstGeom>
        </p:spPr>
      </p:pic>
      <p:pic>
        <p:nvPicPr>
          <p:cNvPr id="3" name="Picture 2" descr="A drawing of a mountain landscape&#10;&#10;AI-generated content may be incorrect.">
            <a:extLst>
              <a:ext uri="{FF2B5EF4-FFF2-40B4-BE49-F238E27FC236}">
                <a16:creationId xmlns:a16="http://schemas.microsoft.com/office/drawing/2014/main" id="{0DB88C4E-4A91-9460-9C7D-A1B06B20B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601" y="996438"/>
            <a:ext cx="6378907" cy="410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33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588" y="3861173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4000" cap="all" dirty="0">
                <a:latin typeface="Raleway" panose="020B0503030101060003" pitchFamily="34" charset="77"/>
              </a:rPr>
              <a:t>Grades 6 - 8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921141" y="3036805"/>
            <a:ext cx="6015851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3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FAA8AC-10DE-09B0-6386-7895D33F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951" y="677889"/>
            <a:ext cx="2262499" cy="31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46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BDB04-1685-72C8-4DA1-F3D05E68A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7E8955-428B-727D-62A7-56A05AA4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6F5B03-DFDC-C5E5-1488-BB549C129F0D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Katherine Driggers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Hopkins Middle School </a:t>
            </a:r>
          </a:p>
          <a:p>
            <a:r>
              <a:rPr lang="en-US" sz="2000" i="1" dirty="0"/>
              <a:t>Richland County </a:t>
            </a:r>
          </a:p>
          <a:p>
            <a:r>
              <a:rPr lang="en-US" sz="2000" i="1" dirty="0"/>
              <a:t>School District One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Yaw </a:t>
            </a:r>
            <a:r>
              <a:rPr lang="en-US" sz="2000" i="1" dirty="0" err="1"/>
              <a:t>Abbrey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8E058-A190-9851-C4A2-59882765B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954" y="-182132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408DF-7A9D-D191-E9A2-E542D11F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28" y="-1830075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BC530A3-1B0F-B61A-0DB3-954FF189F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7" name="Picture 16" descr="A poster with a palm tree and mountains&#10;&#10;AI-generated content may be incorrect.">
            <a:extLst>
              <a:ext uri="{FF2B5EF4-FFF2-40B4-BE49-F238E27FC236}">
                <a16:creationId xmlns:a16="http://schemas.microsoft.com/office/drawing/2014/main" id="{0AB30021-55BF-7866-76FC-93C16B715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545" y="934575"/>
            <a:ext cx="42164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83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F3744-FE6D-28B6-A189-EC1C44F8F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E89BD2-CDA2-6D14-79B6-D6559FA0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B0479-D940-C2F5-B3E2-43AC54DCE2F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Brianna Brown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Hopkins Middle School </a:t>
            </a:r>
          </a:p>
          <a:p>
            <a:r>
              <a:rPr lang="en-US" sz="2000" i="1" dirty="0"/>
              <a:t>Richland County </a:t>
            </a:r>
          </a:p>
          <a:p>
            <a:r>
              <a:rPr lang="en-US" sz="2000" i="1" dirty="0"/>
              <a:t>School District One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Yaw </a:t>
            </a:r>
            <a:r>
              <a:rPr lang="en-US" sz="2000" i="1" dirty="0" err="1"/>
              <a:t>Abbrey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5ADCB9-94E4-174A-497C-556B7FB4D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954" y="-182132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119003-9AB0-08CA-984D-956F2930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28" y="-1830075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3BE5548-1E26-5E8C-A1F0-FF502F300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5" name="Picture 14" descr="A child's drawing of a person on a pile of books&#10;&#10;AI-generated content may be incorrect.">
            <a:extLst>
              <a:ext uri="{FF2B5EF4-FFF2-40B4-BE49-F238E27FC236}">
                <a16:creationId xmlns:a16="http://schemas.microsoft.com/office/drawing/2014/main" id="{9148D5AA-A44D-6632-8260-7D26F26A8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632" y="944415"/>
            <a:ext cx="4159710" cy="55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3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B8EFA-3EEA-6F22-A725-EF68B5976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A0C4CF-4566-2444-43B2-B76F54B63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E77CD4-1023-C496-23B7-5CE35D76061E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Alianna Smith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A1801-D94A-9101-22E0-E82AD690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145" y="-1544698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5CE87-E1A0-EEB8-6A17-23032F43C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872" y="-154469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F9C3BF7-DEDA-7F0C-3E28-52B284B10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3" name="Picture 12" descr="A painting of a book with a knight and a person&#10;&#10;AI-generated content may be incorrect.">
            <a:extLst>
              <a:ext uri="{FF2B5EF4-FFF2-40B4-BE49-F238E27FC236}">
                <a16:creationId xmlns:a16="http://schemas.microsoft.com/office/drawing/2014/main" id="{174D0FBC-8656-715C-7D03-7F5371E6E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881" y="1211203"/>
            <a:ext cx="6156532" cy="47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3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4130D-2964-D216-BF42-5FA422D78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592EA9-0BF7-CB1E-DA6B-B0D94D4D6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296CAE-5F0D-1436-030F-1E146799AB53}"/>
              </a:ext>
            </a:extLst>
          </p:cNvPr>
          <p:cNvSpPr txBox="1"/>
          <p:nvPr/>
        </p:nvSpPr>
        <p:spPr>
          <a:xfrm>
            <a:off x="2361919" y="944415"/>
            <a:ext cx="3541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Sofia Michalski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Ten Oaks Middle School</a:t>
            </a:r>
          </a:p>
          <a:p>
            <a:r>
              <a:rPr lang="en-US" sz="2000" i="1" dirty="0"/>
              <a:t>Horry County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Patrick Best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2CAFC-54FD-2B9F-6DB1-D3B896DBA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145" y="-1544698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D290C1-3F4F-2E71-75CA-F23B5C6A5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872" y="-154469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1ECF42B-9E66-AB2D-990F-7E82C8D7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0" name="Picture 9" descr="A drawing of a book flying in the sky&#10;&#10;AI-generated content may be incorrect.">
            <a:extLst>
              <a:ext uri="{FF2B5EF4-FFF2-40B4-BE49-F238E27FC236}">
                <a16:creationId xmlns:a16="http://schemas.microsoft.com/office/drawing/2014/main" id="{6AA73B10-9A63-2DE8-7652-8C753BAF3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308" y="1224340"/>
            <a:ext cx="5971666" cy="445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97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DBDBB-0E94-AE9F-C0AE-B9529441A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C22A14-B4E0-7C1C-90AB-ACA1C6BE8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E32FB1-71B0-2168-AE64-040BA0E10014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Kenya Pauling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1A6A4-5BD1-74C6-3814-AE66DF43C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470" y="-1544698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409DA-65C8-32FF-1CF9-24567B5B6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872" y="-154469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496A252-E919-C133-A798-C4F3BC9B2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ainting of a ship in the ocean&#10;&#10;AI-generated content may be incorrect.">
            <a:extLst>
              <a:ext uri="{FF2B5EF4-FFF2-40B4-BE49-F238E27FC236}">
                <a16:creationId xmlns:a16="http://schemas.microsoft.com/office/drawing/2014/main" id="{BE80B0A7-582E-05B3-4E0C-1FABEC33C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288" y="1211202"/>
            <a:ext cx="5776063" cy="446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9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Taylor Tucker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883" y="-2009747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608" y="-2009747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child reading a book&#10;&#10;AI-generated content may be incorrect.">
            <a:extLst>
              <a:ext uri="{FF2B5EF4-FFF2-40B4-BE49-F238E27FC236}">
                <a16:creationId xmlns:a16="http://schemas.microsoft.com/office/drawing/2014/main" id="{0019B669-6A5E-29D1-5AE3-8DAE12618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739" y="746153"/>
            <a:ext cx="4477991" cy="58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41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CCCE7-8C6E-F43F-994B-9E8839FF7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716601-22BC-6FB2-2B76-712C5AC9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B9E375-D401-0DAC-B65F-FF463EC6FD22}"/>
              </a:ext>
            </a:extLst>
          </p:cNvPr>
          <p:cNvSpPr txBox="1"/>
          <p:nvPr/>
        </p:nvSpPr>
        <p:spPr>
          <a:xfrm>
            <a:off x="2361919" y="944415"/>
            <a:ext cx="3541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Nicole Ortiz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William J. Clark Middle School</a:t>
            </a:r>
          </a:p>
          <a:p>
            <a:r>
              <a:rPr lang="en-US" sz="2000" i="1" dirty="0"/>
              <a:t>Orangeburg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Malissa Wright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ECE86D-F4DD-4333-E98F-7D7FF1845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9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FCE5AD-4720-DBCD-070B-B434E803A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64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2BA46EB-2DBE-7865-0E82-9FF835838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drawing of a group of people on a boat&#10;&#10;AI-generated content may be incorrect.">
            <a:extLst>
              <a:ext uri="{FF2B5EF4-FFF2-40B4-BE49-F238E27FC236}">
                <a16:creationId xmlns:a16="http://schemas.microsoft.com/office/drawing/2014/main" id="{142993F6-70D1-9194-84A6-DA3609280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986" y="1655939"/>
            <a:ext cx="6088083" cy="391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5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Alexandria </a:t>
            </a:r>
            <a:r>
              <a:rPr lang="en-US" sz="2800" b="1"/>
              <a:t>Sidati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Southside Middle School</a:t>
            </a:r>
          </a:p>
          <a:p>
            <a:r>
              <a:rPr lang="en-US" sz="2000" i="1" dirty="0"/>
              <a:t>Florence County </a:t>
            </a:r>
          </a:p>
          <a:p>
            <a:r>
              <a:rPr lang="en-US" sz="2000" i="1" dirty="0"/>
              <a:t>School District One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Amy Carmichael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750" y="-1169268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219" y="-1184563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drawing of a tree swing and mountains&#10;&#10;AI-generated content may be incorrect.">
            <a:extLst>
              <a:ext uri="{FF2B5EF4-FFF2-40B4-BE49-F238E27FC236}">
                <a16:creationId xmlns:a16="http://schemas.microsoft.com/office/drawing/2014/main" id="{41B89B4C-27B0-678C-D51B-73FBD48FA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320" y="1586632"/>
            <a:ext cx="5436427" cy="43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74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6"/>
            <a:ext cx="3344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/>
              <a:t>Aliya Patel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dirty="0"/>
              <a:t>William J. Clark Middle School</a:t>
            </a:r>
          </a:p>
          <a:p>
            <a:r>
              <a:rPr lang="en-US" sz="2000" dirty="0"/>
              <a:t>Orangeburg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Malissa Wright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464" y="-115169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04" y="-115169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oup of children reading books&#10;&#10;AI-generated content may be incorrect.">
            <a:extLst>
              <a:ext uri="{FF2B5EF4-FFF2-40B4-BE49-F238E27FC236}">
                <a16:creationId xmlns:a16="http://schemas.microsoft.com/office/drawing/2014/main" id="{17EB743E-8CD7-9035-AF55-C20524C8A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254" y="1604208"/>
            <a:ext cx="6127886" cy="432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5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588" y="3861173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4000" cap="all">
                <a:latin typeface="Raleway" panose="020B0503030101060003" pitchFamily="34" charset="77"/>
              </a:rPr>
              <a:t>Grades K - 2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F8DB6D-5936-A396-7DFE-A4B76344B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843" y="1266980"/>
            <a:ext cx="4960442" cy="2722475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921141" y="3036805"/>
            <a:ext cx="6015851" cy="1569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1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05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33803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Jordyn Simpson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dirty="0"/>
              <a:t>William J. Clark Middle School</a:t>
            </a:r>
          </a:p>
          <a:p>
            <a:r>
              <a:rPr lang="en-US" sz="2000" dirty="0"/>
              <a:t>Orangeburg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Malissa Wright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696" y="-136048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755" y="-136048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19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oup of children reading&#10;&#10;AI-generated content may be incorrect.">
            <a:extLst>
              <a:ext uri="{FF2B5EF4-FFF2-40B4-BE49-F238E27FC236}">
                <a16:creationId xmlns:a16="http://schemas.microsoft.com/office/drawing/2014/main" id="{F055DCAC-33C4-C9ED-8ABD-973A329BD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306" y="1395418"/>
            <a:ext cx="5924014" cy="383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48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588" y="3861173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4000" cap="all" dirty="0">
                <a:latin typeface="Raleway" panose="020B0503030101060003" pitchFamily="34" charset="77"/>
              </a:rPr>
              <a:t>Grades 9 - 12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921141" y="3036805"/>
            <a:ext cx="6015851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4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1A313B-1700-3195-63F1-F3A349B71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368" y="843525"/>
            <a:ext cx="2278624" cy="31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49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Chastity Bell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Williston-Elko High School</a:t>
            </a:r>
          </a:p>
          <a:p>
            <a:r>
              <a:rPr lang="en-US" sz="2000" i="1" dirty="0"/>
              <a:t>Barnwell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Teachers: Morgan Sanders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89" y="-175917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031" y="-175917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5" name="Picture 14" descr="A painting of a person sitting on a small island&#10;&#10;AI-generated content may be incorrect.">
            <a:extLst>
              <a:ext uri="{FF2B5EF4-FFF2-40B4-BE49-F238E27FC236}">
                <a16:creationId xmlns:a16="http://schemas.microsoft.com/office/drawing/2014/main" id="{9595C28D-5991-DA7E-A741-B2240C4ED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299" y="996724"/>
            <a:ext cx="5279076" cy="532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60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BEF36-DBE5-EA42-4FE3-D5F4CE679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9BF316-D233-C228-96A0-1FCB0DBC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7CC64-4207-8CEE-A07E-C0972ED0447D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Leila Lee Haines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Chapin High School</a:t>
            </a:r>
          </a:p>
          <a:p>
            <a:r>
              <a:rPr lang="en-US" sz="2000" i="1" dirty="0"/>
              <a:t>Lexington-Richland </a:t>
            </a:r>
          </a:p>
          <a:p>
            <a:r>
              <a:rPr lang="en-US" sz="2000" i="1" dirty="0"/>
              <a:t>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Chad Boland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27D81-11F4-A0B8-58E1-3E712835D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89" y="-175917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E6892C-E9E9-6A0B-2D54-F4204B48C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031" y="-175917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1138856-CE01-A362-6323-8BE396B21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3" name="Picture 12" descr="A close-up of a scrapbook&#10;&#10;AI-generated content may be incorrect.">
            <a:extLst>
              <a:ext uri="{FF2B5EF4-FFF2-40B4-BE49-F238E27FC236}">
                <a16:creationId xmlns:a16="http://schemas.microsoft.com/office/drawing/2014/main" id="{E3D3BF74-36F8-9718-72DA-40A3F3972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792" y="994177"/>
            <a:ext cx="5647392" cy="49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18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72C47-D64A-B211-6FB8-95953DAFF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1EA511-CE76-9CAD-6B25-061920AF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0BEBF6-43DB-79BD-3EF5-057FC6C1DA65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Sofia Hidalgo Villegas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North Myrtle Beach High School</a:t>
            </a:r>
          </a:p>
          <a:p>
            <a:r>
              <a:rPr lang="en-US" sz="2000" i="1" dirty="0"/>
              <a:t>Horry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Teachers: Tina Martin and Lauren Woodward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A214B-B4E2-CFE2-7E14-6E1567890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89" y="-175917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12C91-D8B9-DC91-12CF-8F6B05D4F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031" y="-175917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5B46A27-ADE3-0FF9-5242-837E992AD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drawing of an owl&#10;&#10;AI-generated content may be incorrect.">
            <a:extLst>
              <a:ext uri="{FF2B5EF4-FFF2-40B4-BE49-F238E27FC236}">
                <a16:creationId xmlns:a16="http://schemas.microsoft.com/office/drawing/2014/main" id="{93381B87-DF06-896E-ED2D-E44E1C189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750" y="996723"/>
            <a:ext cx="3959184" cy="53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23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D125D-A31D-DD97-B3D8-48A78CB46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DEEFFB-4C09-577B-109A-5C2AE62D4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898CD-7950-A213-7468-AA007914C39B}"/>
              </a:ext>
            </a:extLst>
          </p:cNvPr>
          <p:cNvSpPr txBox="1"/>
          <p:nvPr/>
        </p:nvSpPr>
        <p:spPr>
          <a:xfrm>
            <a:off x="2361919" y="944415"/>
            <a:ext cx="3541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Laila </a:t>
            </a:r>
            <a:r>
              <a:rPr lang="en-US" sz="2800" b="1" dirty="0" err="1"/>
              <a:t>Chavious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Williston-Elko High School</a:t>
            </a:r>
          </a:p>
          <a:p>
            <a:r>
              <a:rPr lang="en-US" sz="2000" i="1" dirty="0"/>
              <a:t>Barnwell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Teachers: Morgan Sanders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FCA61-04BB-208C-EAFA-BC7B9B781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209" y="-175917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69FFCA-53B6-9AB6-F73E-3CD05A91A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934" y="-175917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AD24483-066E-B764-B5F0-96FCB45B9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n eagle flying over a river&#10;&#10;AI-generated content may be incorrect.">
            <a:extLst>
              <a:ext uri="{FF2B5EF4-FFF2-40B4-BE49-F238E27FC236}">
                <a16:creationId xmlns:a16="http://schemas.microsoft.com/office/drawing/2014/main" id="{DBC22107-7086-59E1-240C-249E8202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805" y="996724"/>
            <a:ext cx="53848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30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Allison Wetmore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Chapin High School</a:t>
            </a:r>
          </a:p>
          <a:p>
            <a:r>
              <a:rPr lang="en-US" sz="2000" i="1" dirty="0"/>
              <a:t>Lexington-Richland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Bethany Brown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266" y="-137781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906" y="-134801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paintings of trees and mountains&#10;&#10;AI-generated content may be incorrect.">
            <a:extLst>
              <a:ext uri="{FF2B5EF4-FFF2-40B4-BE49-F238E27FC236}">
                <a16:creationId xmlns:a16="http://schemas.microsoft.com/office/drawing/2014/main" id="{00FD542E-E4F8-37AA-9270-7FF055EEB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425" y="1407888"/>
            <a:ext cx="5482044" cy="40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33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6"/>
            <a:ext cx="3344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 err="1"/>
              <a:t>Meynnah</a:t>
            </a:r>
            <a:r>
              <a:rPr lang="en-US" sz="2800" b="1" dirty="0"/>
              <a:t> Wardlaw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dirty="0"/>
              <a:t>Pendleton High School</a:t>
            </a:r>
          </a:p>
          <a:p>
            <a:r>
              <a:rPr lang="en-US" sz="2000" dirty="0"/>
              <a:t>Anderson County</a:t>
            </a:r>
          </a:p>
          <a:p>
            <a:r>
              <a:rPr lang="en-US" sz="2000" dirty="0"/>
              <a:t>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Rachel Cox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356" y="-1607453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385" y="-1607453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09305-20D3-DD52-CD3B-7A6306848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703" y="1148447"/>
            <a:ext cx="5810646" cy="447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4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Skye Nutt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dirty="0"/>
              <a:t>South Florence High School</a:t>
            </a:r>
          </a:p>
          <a:p>
            <a:r>
              <a:rPr lang="en-US" sz="2000" dirty="0"/>
              <a:t>Florence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Danielle Hubbard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604" y="-1623868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876" y="-162386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5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books with text&#10;&#10;AI-generated content may be incorrect.">
            <a:extLst>
              <a:ext uri="{FF2B5EF4-FFF2-40B4-BE49-F238E27FC236}">
                <a16:creationId xmlns:a16="http://schemas.microsoft.com/office/drawing/2014/main" id="{894AD26F-2BB2-1B34-8225-CEFA95F4F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999" y="1132031"/>
            <a:ext cx="5721152" cy="424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71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79" y="3861174"/>
            <a:ext cx="3136626" cy="552042"/>
          </a:xfrm>
        </p:spPr>
        <p:txBody>
          <a:bodyPr vert="horz" lIns="91440" tIns="91440" rIns="91440" bIns="9144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cap="all" dirty="0">
                <a:latin typeface="Raleway" panose="020B0503030101060003" pitchFamily="34" charset="77"/>
              </a:rPr>
              <a:t>DIGITAL ART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298449" y="3183109"/>
            <a:ext cx="4541520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81B41-9FFF-F00A-14AC-DA522CCB8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398" y="1524000"/>
            <a:ext cx="2992928" cy="233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9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5"/>
            <a:ext cx="323677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Margaux Alexis DeLeon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Carolina School for Inquiry</a:t>
            </a:r>
          </a:p>
          <a:p>
            <a:r>
              <a:rPr lang="en-US" sz="2000" i="1" dirty="0"/>
              <a:t>Richland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Ms. T. Clarke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675" y="-169538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580" y="-169538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5" name="Picture 14" descr="A child's drawing of a landscape&#10;&#10;AI-generated content may be incorrect.">
            <a:extLst>
              <a:ext uri="{FF2B5EF4-FFF2-40B4-BE49-F238E27FC236}">
                <a16:creationId xmlns:a16="http://schemas.microsoft.com/office/drawing/2014/main" id="{2CE01B44-191E-78D1-D334-CF95FBB5A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492" y="1060519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26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Anna Thomason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i="1" dirty="0"/>
          </a:p>
          <a:p>
            <a:r>
              <a:rPr lang="en-US" sz="2000" i="1" dirty="0"/>
              <a:t>Camperdown Academy</a:t>
            </a:r>
          </a:p>
          <a:p>
            <a:r>
              <a:rPr lang="en-US" sz="2000" i="1" dirty="0"/>
              <a:t>Greenville County</a:t>
            </a:r>
          </a:p>
          <a:p>
            <a:r>
              <a:rPr lang="en-US" sz="2000" i="1" dirty="0"/>
              <a:t>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Ruth Thomas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00" y="-1725529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851" y="-1725529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7" name="Picture 16" descr="A cartoon of a person lying on a bridge&#10;&#10;AI-generated content may be incorrect.">
            <a:extLst>
              <a:ext uri="{FF2B5EF4-FFF2-40B4-BE49-F238E27FC236}">
                <a16:creationId xmlns:a16="http://schemas.microsoft.com/office/drawing/2014/main" id="{DC4E2963-4FF0-5B21-F5D0-7F54A8E52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22" y="1030371"/>
            <a:ext cx="6093817" cy="457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1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24A11-FCFA-C7BF-E48E-BFDBB3E2E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E88A6-4A08-870C-4A10-5E3350886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22DECD-CFE0-5FA9-13F8-C54A99870068}"/>
              </a:ext>
            </a:extLst>
          </p:cNvPr>
          <p:cNvSpPr txBox="1"/>
          <p:nvPr/>
        </p:nvSpPr>
        <p:spPr>
          <a:xfrm>
            <a:off x="2361919" y="944415"/>
            <a:ext cx="35415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Reagan Sherrard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i="1" dirty="0"/>
          </a:p>
          <a:p>
            <a:r>
              <a:rPr lang="en-US" sz="2000" i="1" dirty="0"/>
              <a:t>Chapin High School</a:t>
            </a:r>
          </a:p>
          <a:p>
            <a:r>
              <a:rPr lang="en-US" sz="2000" i="1" dirty="0"/>
              <a:t>Lexington-Richland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Bethany Brown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9405B-2C9C-F490-0872-913F6F149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00" y="-1725529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B3F69-079D-A642-B744-9622A748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851" y="-1725529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2144A64-B53C-8F40-E934-87F236233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5" name="Picture 14" descr="A map of south carolina&#10;&#10;AI-generated content may be incorrect.">
            <a:extLst>
              <a:ext uri="{FF2B5EF4-FFF2-40B4-BE49-F238E27FC236}">
                <a16:creationId xmlns:a16="http://schemas.microsoft.com/office/drawing/2014/main" id="{F3DDEBB3-1109-14F9-1D1F-8B370958C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825" y="1030371"/>
            <a:ext cx="6049684" cy="46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06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53354-F1E5-80B7-8147-3B17D1A18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6F3F43-F4E4-5CA4-0B5A-C32E98672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5D1484-9861-C614-23DC-AC9F82C3501C}"/>
              </a:ext>
            </a:extLst>
          </p:cNvPr>
          <p:cNvSpPr txBox="1"/>
          <p:nvPr/>
        </p:nvSpPr>
        <p:spPr>
          <a:xfrm>
            <a:off x="2361919" y="944415"/>
            <a:ext cx="35415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Ivette Garcia-Vasquez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i="1" dirty="0"/>
          </a:p>
          <a:p>
            <a:r>
              <a:rPr lang="en-US" sz="2000" i="1" dirty="0"/>
              <a:t>West Florence High School</a:t>
            </a:r>
          </a:p>
          <a:p>
            <a:r>
              <a:rPr lang="en-US" sz="2000" i="1" dirty="0"/>
              <a:t>Florence County </a:t>
            </a:r>
          </a:p>
          <a:p>
            <a:r>
              <a:rPr lang="en-US" sz="2000" i="1" dirty="0"/>
              <a:t>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Emily </a:t>
            </a:r>
            <a:r>
              <a:rPr lang="en-US" sz="2000" i="1" dirty="0" err="1"/>
              <a:t>Shokes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93BC8-58B9-AAE6-FEC8-D77F53981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743" y="-176875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4CCFE9-36F4-2963-8306-65242D40E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081" y="-1773390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207D043-FEBA-A88C-5529-C51320CF4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3" name="Picture 12" descr="A sunset over a snowy mountain&#10;&#10;AI-generated content may be incorrect.">
            <a:extLst>
              <a:ext uri="{FF2B5EF4-FFF2-40B4-BE49-F238E27FC236}">
                <a16:creationId xmlns:a16="http://schemas.microsoft.com/office/drawing/2014/main" id="{4B735190-8087-55C5-6F2C-598580CB0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656" y="982510"/>
            <a:ext cx="39243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64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AFACB-7913-AB7E-8AB1-697C82B0A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D9B893-1792-4DF9-F046-ED7FC305C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3CD6F5-D9A7-2526-5B63-321AC9EC4608}"/>
              </a:ext>
            </a:extLst>
          </p:cNvPr>
          <p:cNvSpPr txBox="1"/>
          <p:nvPr/>
        </p:nvSpPr>
        <p:spPr>
          <a:xfrm>
            <a:off x="2361919" y="944415"/>
            <a:ext cx="35415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Chloe McKenzie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i="1" dirty="0"/>
          </a:p>
          <a:p>
            <a:r>
              <a:rPr lang="en-US" sz="2000" i="1" dirty="0"/>
              <a:t>Keenan High School</a:t>
            </a:r>
          </a:p>
          <a:p>
            <a:r>
              <a:rPr lang="en-US" sz="2000" i="1" dirty="0"/>
              <a:t>Richland County </a:t>
            </a:r>
          </a:p>
          <a:p>
            <a:r>
              <a:rPr lang="en-US" sz="2000" i="1" dirty="0"/>
              <a:t>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Jay Watkins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EA18CF-876C-0AEE-19D3-53CD166C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92" y="-761063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DBF08A-EF07-B8D6-FABE-5D3235CD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081" y="-755650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DD80B7D-C62A-C64E-3889-51701A15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collage of different images of different art&#10;&#10;AI-generated content may be incorrect.">
            <a:extLst>
              <a:ext uri="{FF2B5EF4-FFF2-40B4-BE49-F238E27FC236}">
                <a16:creationId xmlns:a16="http://schemas.microsoft.com/office/drawing/2014/main" id="{2F543CCE-397A-4B32-E527-814812C58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904" y="2000250"/>
            <a:ext cx="6743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22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C0460-55D2-F4E4-CDB2-41C740742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7B2510-0CC2-7E6E-AF64-0A0A7EB9C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AB578E-7B24-C386-B738-2A522BE1DC3B}"/>
              </a:ext>
            </a:extLst>
          </p:cNvPr>
          <p:cNvSpPr txBox="1"/>
          <p:nvPr/>
        </p:nvSpPr>
        <p:spPr>
          <a:xfrm>
            <a:off x="2361919" y="944415"/>
            <a:ext cx="35415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Saniya Patel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i="1" dirty="0"/>
          </a:p>
          <a:p>
            <a:r>
              <a:rPr lang="en-US" sz="2000" i="1" dirty="0"/>
              <a:t>William J. Clarke Middle School</a:t>
            </a:r>
          </a:p>
          <a:p>
            <a:r>
              <a:rPr lang="en-US" sz="2000" i="1" dirty="0"/>
              <a:t>Orangeburg County </a:t>
            </a:r>
          </a:p>
          <a:p>
            <a:r>
              <a:rPr lang="en-US" sz="2000" i="1" dirty="0"/>
              <a:t>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Malissa Wright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D1006F-F01B-C030-28FB-D075A12FB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508" y="-1890533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3F20C-3EEA-A878-B3CE-BAD1F8348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497" y="-1885120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2D2BD47-9284-52C2-DCFF-FB0F0B8F1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person sitting in a boat&#10;&#10;AI-generated content may be incorrect.">
            <a:extLst>
              <a:ext uri="{FF2B5EF4-FFF2-40B4-BE49-F238E27FC236}">
                <a16:creationId xmlns:a16="http://schemas.microsoft.com/office/drawing/2014/main" id="{38CCA1A0-2D52-F842-3871-511B53D54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508" y="862030"/>
            <a:ext cx="4110134" cy="55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61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Andrea Nikolakakos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West Florence High School</a:t>
            </a:r>
          </a:p>
          <a:p>
            <a:r>
              <a:rPr lang="en-US" sz="2000" dirty="0"/>
              <a:t>Florence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Emily </a:t>
            </a:r>
            <a:r>
              <a:rPr lang="en-US" sz="2000" i="1" dirty="0" err="1"/>
              <a:t>Shokes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149" y="-193775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864" y="-193775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ird flying in the air with papers flying in the air&#10;&#10;AI-generated content may be incorrect.">
            <a:extLst>
              <a:ext uri="{FF2B5EF4-FFF2-40B4-BE49-F238E27FC236}">
                <a16:creationId xmlns:a16="http://schemas.microsoft.com/office/drawing/2014/main" id="{AC6A370F-3759-D528-0DDA-F0F0E3BD5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818145"/>
            <a:ext cx="5412533" cy="541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77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6"/>
            <a:ext cx="3344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/>
              <a:t>Bryson Thomas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South Florence High School</a:t>
            </a:r>
          </a:p>
          <a:p>
            <a:r>
              <a:rPr lang="en-US" sz="2000" dirty="0"/>
              <a:t>Florence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Danielle Hubbard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307" y="-2060820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608" y="-2060820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artoon of a book on a beach&#10;&#10;AI-generated content may be incorrect.">
            <a:extLst>
              <a:ext uri="{FF2B5EF4-FFF2-40B4-BE49-F238E27FC236}">
                <a16:creationId xmlns:a16="http://schemas.microsoft.com/office/drawing/2014/main" id="{F6E4F23E-768E-25FF-7358-C7F03783C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93410"/>
            <a:ext cx="4536558" cy="570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25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Isabella McJunkin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South Florence High School</a:t>
            </a:r>
          </a:p>
          <a:p>
            <a:r>
              <a:rPr lang="en-US" sz="2000" dirty="0"/>
              <a:t>Florence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Danielle Hubbard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03" y="-1620099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75" y="-1620099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5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painting&#10;&#10;AI-generated content may be incorrect.">
            <a:extLst>
              <a:ext uri="{FF2B5EF4-FFF2-40B4-BE49-F238E27FC236}">
                <a16:creationId xmlns:a16="http://schemas.microsoft.com/office/drawing/2014/main" id="{BB6C27C9-F508-5F63-DD5D-9D104B8D0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921" y="1135801"/>
            <a:ext cx="5949089" cy="473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4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79" y="3861174"/>
            <a:ext cx="3136626" cy="552042"/>
          </a:xfrm>
        </p:spPr>
        <p:txBody>
          <a:bodyPr vert="horz" lIns="91440" tIns="91440" rIns="91440" bIns="9144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cap="all" dirty="0">
                <a:latin typeface="Raleway" panose="020B0503030101060003" pitchFamily="34" charset="77"/>
              </a:rPr>
              <a:t>Photography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298449" y="3183109"/>
            <a:ext cx="4541520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6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A797B9-A178-EE97-F91B-76570ADC0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316" y="992905"/>
            <a:ext cx="2868269" cy="28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488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5"/>
            <a:ext cx="3333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Luke Matthews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144" y="-1521767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868" y="-1521767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person sitting under a tree&#10;&#10;AI-generated content may be incorrect.">
            <a:extLst>
              <a:ext uri="{FF2B5EF4-FFF2-40B4-BE49-F238E27FC236}">
                <a16:creationId xmlns:a16="http://schemas.microsoft.com/office/drawing/2014/main" id="{825979E5-BCE6-30EC-9C32-79ABE7887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593" y="1234133"/>
            <a:ext cx="4019814" cy="520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7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AF136-AF28-7B91-E6FB-DF0E983F0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AA8FB6-E563-D92D-A456-A41BA40C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D8447-5045-970D-CAD5-3A24F831702B}"/>
              </a:ext>
            </a:extLst>
          </p:cNvPr>
          <p:cNvSpPr txBox="1"/>
          <p:nvPr/>
        </p:nvSpPr>
        <p:spPr>
          <a:xfrm>
            <a:off x="2361920" y="944415"/>
            <a:ext cx="323677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Elayna Robinson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Math and Science </a:t>
            </a:r>
          </a:p>
          <a:p>
            <a:r>
              <a:rPr lang="en-US" sz="2000" i="1" dirty="0"/>
              <a:t>Fairfield County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D37356-EA77-590D-5558-C59C1C6B2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675" y="-169538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6A16BD-29CC-F3F2-9CDB-07E5295E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580" y="-169538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08346BA-8FD2-21B5-9B46-C8034326C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3" name="Picture 12" descr="A child's drawing of a child sitting on a planet&#10;&#10;AI-generated content may be incorrect.">
            <a:extLst>
              <a:ext uri="{FF2B5EF4-FFF2-40B4-BE49-F238E27FC236}">
                <a16:creationId xmlns:a16="http://schemas.microsoft.com/office/drawing/2014/main" id="{4FF40011-735E-8F20-7ADC-2B3E190DB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529" y="1053408"/>
            <a:ext cx="57023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23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252CC-9C13-4494-64F7-F6992ABE6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741658-6B33-6F30-458C-E5D5E69D8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6FA583-1669-E352-44E6-E28216EF4125}"/>
              </a:ext>
            </a:extLst>
          </p:cNvPr>
          <p:cNvSpPr txBox="1"/>
          <p:nvPr/>
        </p:nvSpPr>
        <p:spPr>
          <a:xfrm>
            <a:off x="2361920" y="944415"/>
            <a:ext cx="3333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Ethan Mejia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763AC9-0869-8ED7-FE24-AE7929D5F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593" y="-1521767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7D1E6C-A6BD-887E-E0CD-AE92E3963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074" y="-1521767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A66711D-76DF-AC51-BBF5-04B7C046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book in the bushes&#10;&#10;AI-generated content may be incorrect.">
            <a:extLst>
              <a:ext uri="{FF2B5EF4-FFF2-40B4-BE49-F238E27FC236}">
                <a16:creationId xmlns:a16="http://schemas.microsoft.com/office/drawing/2014/main" id="{6B0ABB58-4D8D-99EA-C7EC-0BF7B1426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948" y="1234133"/>
            <a:ext cx="6061981" cy="46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29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2113A-EE54-8E1F-48A9-C989293CB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79E379-6492-BB07-D584-AC6430FFA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5463D-548B-8DCF-DC1A-9FA3E28615AD}"/>
              </a:ext>
            </a:extLst>
          </p:cNvPr>
          <p:cNvSpPr txBox="1"/>
          <p:nvPr/>
        </p:nvSpPr>
        <p:spPr>
          <a:xfrm>
            <a:off x="2361920" y="944415"/>
            <a:ext cx="3333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Isaiah Rodgers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E669B-5AA2-3C2E-D0D2-2D13C3277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593" y="-1521767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B4DD2D-E8CF-4D28-6DF1-3A09DDDC6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074" y="-1521767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B9A120E-05BB-AF67-F2A6-1FD4497C8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close-up of a book&#10;&#10;AI-generated content may be incorrect.">
            <a:extLst>
              <a:ext uri="{FF2B5EF4-FFF2-40B4-BE49-F238E27FC236}">
                <a16:creationId xmlns:a16="http://schemas.microsoft.com/office/drawing/2014/main" id="{DF47BCFE-9A0F-CA1D-7063-486B92FA4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948" y="1234133"/>
            <a:ext cx="6023920" cy="4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255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28253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Karsyn Thornton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704" y="-165736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942" y="-165736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book and a glass ball on a bush of flowers&#10;&#10;AI-generated content may be incorrect.">
            <a:extLst>
              <a:ext uri="{FF2B5EF4-FFF2-40B4-BE49-F238E27FC236}">
                <a16:creationId xmlns:a16="http://schemas.microsoft.com/office/drawing/2014/main" id="{D84DC866-8815-FAF5-4EE0-4ED4FA892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794" y="1098535"/>
            <a:ext cx="6017468" cy="466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01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6"/>
            <a:ext cx="3344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/>
              <a:t>Jones Dabney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456" y="-174371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021" y="-1735127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people sitting in a auditorium&#10;&#10;AI-generated content may be incorrect.">
            <a:extLst>
              <a:ext uri="{FF2B5EF4-FFF2-40B4-BE49-F238E27FC236}">
                <a16:creationId xmlns:a16="http://schemas.microsoft.com/office/drawing/2014/main" id="{B1088BAD-35BE-4057-6F71-2E7C71032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284" y="1020755"/>
            <a:ext cx="6128730" cy="472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23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30282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Steward Brown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082" y="-1693419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2777" y="-1693419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5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lose-up of a book on a beach&#10;&#10;AI-generated content may be incorrect.">
            <a:extLst>
              <a:ext uri="{FF2B5EF4-FFF2-40B4-BE49-F238E27FC236}">
                <a16:creationId xmlns:a16="http://schemas.microsoft.com/office/drawing/2014/main" id="{AF76CD56-FEAF-79EE-8AA7-D895BA9B7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146" y="1073614"/>
            <a:ext cx="6337621" cy="483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84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C2024-BE39-EA1E-B595-2155C529E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5918BD9-09DB-362B-C13F-59598FAAF85C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88A35B-1256-E1B2-E478-10EE22ABB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79" y="3861174"/>
            <a:ext cx="3136626" cy="552042"/>
          </a:xfrm>
        </p:spPr>
        <p:txBody>
          <a:bodyPr vert="horz" lIns="91440" tIns="91440" rIns="91440" bIns="9144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cap="all" dirty="0">
                <a:latin typeface="Raleway" panose="020B0503030101060003" pitchFamily="34" charset="77"/>
              </a:rPr>
              <a:t>Artistic Merit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4B1E947-7699-80F7-0AC4-A4BB4F34F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BABE1C-76B8-CE74-EB01-35F193D29527}"/>
              </a:ext>
            </a:extLst>
          </p:cNvPr>
          <p:cNvSpPr txBox="1"/>
          <p:nvPr/>
        </p:nvSpPr>
        <p:spPr>
          <a:xfrm>
            <a:off x="1298448" y="3203657"/>
            <a:ext cx="4541520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7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E56AB1-F656-431C-B313-CACF7714E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D5F25C-EBB1-E268-AADC-422AF1E52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A03732-4E3F-1190-C841-248B7101C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379" y="1106813"/>
            <a:ext cx="3136626" cy="276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05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E5297-A115-967E-11C4-DFC9273EC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44A9D7-2384-FF9F-A183-EF79DB226E14}"/>
              </a:ext>
            </a:extLst>
          </p:cNvPr>
          <p:cNvSpPr txBox="1"/>
          <p:nvPr/>
        </p:nvSpPr>
        <p:spPr>
          <a:xfrm>
            <a:off x="2361920" y="944416"/>
            <a:ext cx="30282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Artistic Merit</a:t>
            </a:r>
          </a:p>
          <a:p>
            <a:r>
              <a:rPr lang="en-US" sz="2800" b="1" dirty="0"/>
              <a:t>Amelia Owens</a:t>
            </a:r>
            <a:endParaRPr lang="en-US" sz="2800" dirty="0"/>
          </a:p>
          <a:p>
            <a:endParaRPr lang="en-US" sz="2000" dirty="0"/>
          </a:p>
          <a:p>
            <a:r>
              <a:rPr lang="en-US" sz="2000" dirty="0"/>
              <a:t>Ten Oaks Middle School</a:t>
            </a:r>
          </a:p>
          <a:p>
            <a:r>
              <a:rPr lang="en-US" sz="2000" dirty="0"/>
              <a:t>Horry County </a:t>
            </a:r>
          </a:p>
          <a:p>
            <a:r>
              <a:rPr lang="en-US" sz="2000" dirty="0"/>
              <a:t>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Patrick Best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DFBD1-2EEC-0D41-3AEE-61818AB7B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256" y="-173169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546D72-BAEE-D2CD-977D-A827AF80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029" y="-179014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01B6C3C-BB84-DECC-16EE-EE445B7C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lose-up of a ribbon&#10;&#10;AI-generated content may be incorrect.">
            <a:extLst>
              <a:ext uri="{FF2B5EF4-FFF2-40B4-BE49-F238E27FC236}">
                <a16:creationId xmlns:a16="http://schemas.microsoft.com/office/drawing/2014/main" id="{2356D3FB-3E9D-FDAC-9907-B25006934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276"/>
            <a:ext cx="2489200" cy="3784600"/>
          </a:xfrm>
          <a:prstGeom prst="rect">
            <a:avLst/>
          </a:prstGeom>
        </p:spPr>
      </p:pic>
      <p:pic>
        <p:nvPicPr>
          <p:cNvPr id="11" name="Picture 10" descr="A close-up of a cell&#10;&#10;AI-generated content may be incorrect.">
            <a:extLst>
              <a:ext uri="{FF2B5EF4-FFF2-40B4-BE49-F238E27FC236}">
                <a16:creationId xmlns:a16="http://schemas.microsoft.com/office/drawing/2014/main" id="{74019EC4-1960-67D3-D84F-84ABE4B51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21" y="965758"/>
            <a:ext cx="4015224" cy="55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789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5DACC-DC46-D653-AC1C-817599696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6A7580-6A40-FF10-6AF7-0ED0D76A660E}"/>
              </a:ext>
            </a:extLst>
          </p:cNvPr>
          <p:cNvSpPr txBox="1"/>
          <p:nvPr/>
        </p:nvSpPr>
        <p:spPr>
          <a:xfrm>
            <a:off x="2361920" y="944416"/>
            <a:ext cx="30282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Artistic Merit</a:t>
            </a:r>
          </a:p>
          <a:p>
            <a:r>
              <a:rPr lang="en-US" sz="2800" b="1" dirty="0"/>
              <a:t>Steven Reed</a:t>
            </a:r>
            <a:endParaRPr lang="en-US" sz="2800" dirty="0"/>
          </a:p>
          <a:p>
            <a:endParaRPr lang="en-US" sz="2000" dirty="0"/>
          </a:p>
          <a:p>
            <a:r>
              <a:rPr lang="en-US" sz="2000" dirty="0"/>
              <a:t>Williston-Elko High School</a:t>
            </a:r>
          </a:p>
          <a:p>
            <a:r>
              <a:rPr lang="en-US" sz="2000" dirty="0"/>
              <a:t>Barnwell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Morgan Sanders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30A169-525E-8C44-890E-5D1D85964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176" y="-174420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2E9E0-EA5A-8488-BA16-EF063D80D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987" y="-173169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7B8B1C5-98E3-2F10-C265-3810BC256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lose-up of a ribbon&#10;&#10;AI-generated content may be incorrect.">
            <a:extLst>
              <a:ext uri="{FF2B5EF4-FFF2-40B4-BE49-F238E27FC236}">
                <a16:creationId xmlns:a16="http://schemas.microsoft.com/office/drawing/2014/main" id="{9844BD4E-F06C-4474-7E54-BADC6CB79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276"/>
            <a:ext cx="2489200" cy="3784600"/>
          </a:xfrm>
          <a:prstGeom prst="rect">
            <a:avLst/>
          </a:prstGeom>
        </p:spPr>
      </p:pic>
      <p:pic>
        <p:nvPicPr>
          <p:cNvPr id="3" name="Picture 2" descr="A collage of paintings of people reading&#10;&#10;AI-generated content may be incorrect.">
            <a:extLst>
              <a:ext uri="{FF2B5EF4-FFF2-40B4-BE49-F238E27FC236}">
                <a16:creationId xmlns:a16="http://schemas.microsoft.com/office/drawing/2014/main" id="{68B43BC4-E1C6-5061-4FA5-24E067755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974" y="1024208"/>
            <a:ext cx="6092391" cy="45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9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8ECC2-9F8D-4559-6900-EE20F7C4D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D232F3-124A-1BE4-70B3-AAC5699846FE}"/>
              </a:ext>
            </a:extLst>
          </p:cNvPr>
          <p:cNvSpPr txBox="1"/>
          <p:nvPr/>
        </p:nvSpPr>
        <p:spPr>
          <a:xfrm>
            <a:off x="2361920" y="944416"/>
            <a:ext cx="30282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Artistic Merit</a:t>
            </a:r>
          </a:p>
          <a:p>
            <a:r>
              <a:rPr lang="en-US" sz="2800" b="1" dirty="0"/>
              <a:t>Mya Moore</a:t>
            </a:r>
            <a:endParaRPr lang="en-US" sz="2800" dirty="0"/>
          </a:p>
          <a:p>
            <a:endParaRPr lang="en-US" sz="2000" dirty="0"/>
          </a:p>
          <a:p>
            <a:r>
              <a:rPr lang="en-US" sz="2000" dirty="0"/>
              <a:t>Ten Oaks Middle School</a:t>
            </a:r>
          </a:p>
          <a:p>
            <a:r>
              <a:rPr lang="en-US" sz="2000" dirty="0"/>
              <a:t>Horry County </a:t>
            </a:r>
          </a:p>
          <a:p>
            <a:r>
              <a:rPr lang="en-US" sz="2000" dirty="0"/>
              <a:t>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Patrick Best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1A558-4F66-4E5B-F516-EFC1EB72E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056" y="-174420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56242F-B44B-1318-CFAA-AC101ED6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047" y="-168916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84C358-AB55-4D3A-86D7-545714DAA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lose-up of a ribbon&#10;&#10;AI-generated content may be incorrect.">
            <a:extLst>
              <a:ext uri="{FF2B5EF4-FFF2-40B4-BE49-F238E27FC236}">
                <a16:creationId xmlns:a16="http://schemas.microsoft.com/office/drawing/2014/main" id="{40A50FF5-8828-E3EB-7058-605036646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276"/>
            <a:ext cx="2489200" cy="3784600"/>
          </a:xfrm>
          <a:prstGeom prst="rect">
            <a:avLst/>
          </a:prstGeom>
        </p:spPr>
      </p:pic>
      <p:pic>
        <p:nvPicPr>
          <p:cNvPr id="4" name="Picture 3" descr="A drawing of a lighthouse and a book&#10;&#10;AI-generated content may be incorrect.">
            <a:extLst>
              <a:ext uri="{FF2B5EF4-FFF2-40B4-BE49-F238E27FC236}">
                <a16:creationId xmlns:a16="http://schemas.microsoft.com/office/drawing/2014/main" id="{2F2E7E35-250A-748D-7F70-530F5E10E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048" y="1054224"/>
            <a:ext cx="6167300" cy="45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0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F7ED3-6AD5-AEFA-C7B9-946D0F945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BDB414-6F38-D233-CC35-5D7D44AD0CB1}"/>
              </a:ext>
            </a:extLst>
          </p:cNvPr>
          <p:cNvSpPr txBox="1"/>
          <p:nvPr/>
        </p:nvSpPr>
        <p:spPr>
          <a:xfrm>
            <a:off x="2361920" y="944416"/>
            <a:ext cx="30282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Artistic Merit</a:t>
            </a:r>
          </a:p>
          <a:p>
            <a:r>
              <a:rPr lang="en-US" sz="2800" b="1" dirty="0"/>
              <a:t>Piper McLeod</a:t>
            </a:r>
            <a:endParaRPr lang="en-US" sz="2800" dirty="0"/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</a:t>
            </a:r>
          </a:p>
          <a:p>
            <a:r>
              <a:rPr lang="en-US" sz="2000" dirty="0"/>
              <a:t>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0FF078-DF0A-EA3A-92FB-B0A74997F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056" y="-174420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40F790-813C-F7F5-2346-F5B8EFB8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804" y="-174420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DA43776-15B7-A331-3787-E07442230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lose-up of a ribbon&#10;&#10;AI-generated content may be incorrect.">
            <a:extLst>
              <a:ext uri="{FF2B5EF4-FFF2-40B4-BE49-F238E27FC236}">
                <a16:creationId xmlns:a16="http://schemas.microsoft.com/office/drawing/2014/main" id="{B3152CB8-9A52-96D6-11E3-77DFB00AF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276"/>
            <a:ext cx="2489200" cy="3784600"/>
          </a:xfrm>
          <a:prstGeom prst="rect">
            <a:avLst/>
          </a:prstGeom>
        </p:spPr>
      </p:pic>
      <p:pic>
        <p:nvPicPr>
          <p:cNvPr id="3" name="Picture 2" descr="A person reading a book&#10;&#10;AI-generated content may be incorrect.">
            <a:extLst>
              <a:ext uri="{FF2B5EF4-FFF2-40B4-BE49-F238E27FC236}">
                <a16:creationId xmlns:a16="http://schemas.microsoft.com/office/drawing/2014/main" id="{812437C6-AD16-A0A7-A734-8D9AB6A02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598" y="1011694"/>
            <a:ext cx="6178849" cy="49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35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CA3B6-BB3D-86B5-5CC2-04FB799F0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E3DBD-B1FA-CFD0-8F2C-28026320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8D131-D915-122C-469F-511BB1B36D07}"/>
              </a:ext>
            </a:extLst>
          </p:cNvPr>
          <p:cNvSpPr txBox="1"/>
          <p:nvPr/>
        </p:nvSpPr>
        <p:spPr>
          <a:xfrm>
            <a:off x="2361920" y="944415"/>
            <a:ext cx="323677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Reagan Shepard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Math and Science </a:t>
            </a:r>
          </a:p>
          <a:p>
            <a:r>
              <a:rPr lang="en-US" sz="2000" i="1" dirty="0"/>
              <a:t>Fairfield County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11762-E7CD-2969-7878-BFA2CA703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675" y="-169538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C842A-C3B3-BF32-0E26-FA2DD30DC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580" y="-169538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D376CF5-3719-22F0-5BBF-7B209BA40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0" name="Picture 9" descr="A painting of a river and a group of books&#10;&#10;AI-generated content may be incorrect.">
            <a:extLst>
              <a:ext uri="{FF2B5EF4-FFF2-40B4-BE49-F238E27FC236}">
                <a16:creationId xmlns:a16="http://schemas.microsoft.com/office/drawing/2014/main" id="{730B0DC6-2BFD-C37E-7EF1-9D1E5A319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002" y="1060519"/>
            <a:ext cx="56642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65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78690-7CA0-F9D3-D04C-905AC2BC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75B8A0-B225-A4AC-6003-A89B8BA9B2D8}"/>
              </a:ext>
            </a:extLst>
          </p:cNvPr>
          <p:cNvSpPr txBox="1"/>
          <p:nvPr/>
        </p:nvSpPr>
        <p:spPr>
          <a:xfrm>
            <a:off x="2361920" y="944416"/>
            <a:ext cx="302822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Artistic Merit</a:t>
            </a:r>
          </a:p>
          <a:p>
            <a:r>
              <a:rPr lang="en-US" sz="2800" b="1" dirty="0"/>
              <a:t>Olivia Peed</a:t>
            </a:r>
            <a:endParaRPr lang="en-US" sz="2800" dirty="0"/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School District One</a:t>
            </a:r>
          </a:p>
          <a:p>
            <a:r>
              <a:rPr lang="en-US" sz="2000" dirty="0"/>
              <a:t>Teacher: Robin Voss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64F4F-6CAE-4AA5-78D2-D315726B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056" y="-174420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ADB83-8240-50FC-A0B7-6E02170D7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047" y="-168916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D8DA61A-4BDC-77ED-9139-4291013BC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lose-up of a ribbon&#10;&#10;AI-generated content may be incorrect.">
            <a:extLst>
              <a:ext uri="{FF2B5EF4-FFF2-40B4-BE49-F238E27FC236}">
                <a16:creationId xmlns:a16="http://schemas.microsoft.com/office/drawing/2014/main" id="{A262B70C-EDF6-3C89-C608-F52ACFFEC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276"/>
            <a:ext cx="2489200" cy="3784600"/>
          </a:xfrm>
          <a:prstGeom prst="rect">
            <a:avLst/>
          </a:prstGeom>
        </p:spPr>
      </p:pic>
      <p:pic>
        <p:nvPicPr>
          <p:cNvPr id="3" name="Picture 2" descr="A person reading a book on the stairs&#10;&#10;AI-generated content may be incorrect.">
            <a:extLst>
              <a:ext uri="{FF2B5EF4-FFF2-40B4-BE49-F238E27FC236}">
                <a16:creationId xmlns:a16="http://schemas.microsoft.com/office/drawing/2014/main" id="{47278F15-7218-D998-D4B5-01BC666ED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66738"/>
            <a:ext cx="53086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007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23E08-4EF8-6676-FC1C-1F61E39A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D55269-51B2-4D7C-D1D9-514D97908733}"/>
              </a:ext>
            </a:extLst>
          </p:cNvPr>
          <p:cNvSpPr txBox="1"/>
          <p:nvPr/>
        </p:nvSpPr>
        <p:spPr>
          <a:xfrm>
            <a:off x="2361920" y="944416"/>
            <a:ext cx="30282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Artistic Merit</a:t>
            </a:r>
          </a:p>
          <a:p>
            <a:r>
              <a:rPr lang="en-US" sz="2800" b="1" dirty="0"/>
              <a:t>Kailee Middleton</a:t>
            </a:r>
            <a:endParaRPr lang="en-US" sz="2800" dirty="0"/>
          </a:p>
          <a:p>
            <a:endParaRPr lang="en-US" sz="2000" dirty="0"/>
          </a:p>
          <a:p>
            <a:r>
              <a:rPr lang="en-US" sz="2000" dirty="0"/>
              <a:t>A.J. Lewis Greenview Elementary</a:t>
            </a:r>
          </a:p>
          <a:p>
            <a:r>
              <a:rPr lang="en-US" sz="2000" dirty="0"/>
              <a:t>Richland One School District</a:t>
            </a:r>
          </a:p>
          <a:p>
            <a:r>
              <a:rPr lang="en-US" sz="2000" dirty="0"/>
              <a:t>Teacher: Matthew Myers</a:t>
            </a:r>
            <a:r>
              <a:rPr lang="en-US" sz="2000" i="1" dirty="0"/>
              <a:t> 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163DC9-A4C7-D97A-B5F4-2960FADF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021" y="-165914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B8D30B-07A2-A017-D865-5F4D3FC56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107" y="-164663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38C98E1-B99F-3C1F-4382-E869BC81A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lose-up of a ribbon&#10;&#10;AI-generated content may be incorrect.">
            <a:extLst>
              <a:ext uri="{FF2B5EF4-FFF2-40B4-BE49-F238E27FC236}">
                <a16:creationId xmlns:a16="http://schemas.microsoft.com/office/drawing/2014/main" id="{0544E74D-6988-D36A-FFF0-19D56670A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276"/>
            <a:ext cx="2489200" cy="3784600"/>
          </a:xfrm>
          <a:prstGeom prst="rect">
            <a:avLst/>
          </a:prstGeom>
        </p:spPr>
      </p:pic>
      <p:pic>
        <p:nvPicPr>
          <p:cNvPr id="4" name="Picture 3" descr="A cartoon of a child in front of a sign&#10;&#10;AI-generated content may be incorrect.">
            <a:extLst>
              <a:ext uri="{FF2B5EF4-FFF2-40B4-BE49-F238E27FC236}">
                <a16:creationId xmlns:a16="http://schemas.microsoft.com/office/drawing/2014/main" id="{5F804267-2C42-B350-EFB3-7089A57F4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772" y="1118018"/>
            <a:ext cx="6735652" cy="262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3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11D26-DAA7-0909-847D-A5859532A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B91300-B39A-8A3D-A14D-0307A0CFA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BDFA2E-BA28-7EAA-F9A8-77D2724C957C}"/>
              </a:ext>
            </a:extLst>
          </p:cNvPr>
          <p:cNvSpPr txBox="1"/>
          <p:nvPr/>
        </p:nvSpPr>
        <p:spPr>
          <a:xfrm>
            <a:off x="2361920" y="944415"/>
            <a:ext cx="323677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 err="1"/>
              <a:t>Aerrin</a:t>
            </a:r>
            <a:r>
              <a:rPr lang="en-US" sz="2800" b="1" dirty="0"/>
              <a:t> McCullough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Math and Science </a:t>
            </a:r>
          </a:p>
          <a:p>
            <a:r>
              <a:rPr lang="en-US" sz="2000" i="1" dirty="0"/>
              <a:t>Fairfield County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24E17-3E4F-BCB8-29FD-A14C53809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675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3A38A1-B232-D76F-3CAC-3F1B89AC1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400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6F46A91-8966-5469-AC66-CD299A1A2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ainting of a child reading a book with many cats&#10;&#10;AI-generated content may be incorrect.">
            <a:extLst>
              <a:ext uri="{FF2B5EF4-FFF2-40B4-BE49-F238E27FC236}">
                <a16:creationId xmlns:a16="http://schemas.microsoft.com/office/drawing/2014/main" id="{F3EB72B5-8E79-461E-F2C8-C7D0E3CDC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223" y="1655939"/>
            <a:ext cx="57404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9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Rhett Branham</a:t>
            </a:r>
            <a:endParaRPr lang="en-US" sz="2800" dirty="0"/>
          </a:p>
          <a:p>
            <a:r>
              <a:rPr lang="en-US" sz="2000" i="1" dirty="0"/>
              <a:t>Division 1:  K – 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For Math and Science </a:t>
            </a:r>
          </a:p>
          <a:p>
            <a:r>
              <a:rPr lang="en-US" sz="2000" i="1" dirty="0"/>
              <a:t>Fairfield County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729" y="-169351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789" y="-169351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ainting of people climbing on a book&#10;&#10;AI-generated content may be incorrect.">
            <a:extLst>
              <a:ext uri="{FF2B5EF4-FFF2-40B4-BE49-F238E27FC236}">
                <a16:creationId xmlns:a16="http://schemas.microsoft.com/office/drawing/2014/main" id="{6251E6C7-99F6-745E-2C2C-E01610B3E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155" y="1062386"/>
            <a:ext cx="56642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4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5"/>
            <a:ext cx="34221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baseline="30000" dirty="0"/>
              <a:t>nd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Matilda Reid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Math and Science </a:t>
            </a:r>
          </a:p>
          <a:p>
            <a:r>
              <a:rPr lang="en-US" sz="2000" i="1" dirty="0"/>
              <a:t>Fairfield County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060" y="-181148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017" y="-1811485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hild's drawing of a child sitting on a planet&#10;&#10;AI-generated content may be incorrect.">
            <a:extLst>
              <a:ext uri="{FF2B5EF4-FFF2-40B4-BE49-F238E27FC236}">
                <a16:creationId xmlns:a16="http://schemas.microsoft.com/office/drawing/2014/main" id="{D8E0C044-4CBF-98F4-683E-0297341B4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400" y="944415"/>
            <a:ext cx="5651500" cy="435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556780-7224-002C-FC5F-BC8BE3E3C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606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2085</TotalTime>
  <Words>1225</Words>
  <Application>Microsoft Macintosh PowerPoint</Application>
  <PresentationFormat>Widescreen</PresentationFormat>
  <Paragraphs>450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Soto</dc:creator>
  <cp:lastModifiedBy>Andrew (A.J.) Soto</cp:lastModifiedBy>
  <cp:revision>32</cp:revision>
  <cp:lastPrinted>2025-03-03T23:54:02Z</cp:lastPrinted>
  <dcterms:created xsi:type="dcterms:W3CDTF">2024-01-29T15:30:15Z</dcterms:created>
  <dcterms:modified xsi:type="dcterms:W3CDTF">2025-03-07T15:54:37Z</dcterms:modified>
</cp:coreProperties>
</file>